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65744dd5d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65744dd5d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65744dd5d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65744dd5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5744dd5d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65744dd5d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65744dd5d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65744dd5d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65744dd5d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65744dd5d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5744dd5d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5744dd5d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65744dd5d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65744dd5d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65744dd5d_3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65744dd5d_3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65744dd5d_3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65744dd5d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65744dd5d_3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65744dd5d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65744dd5d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65744dd5d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5744dd5d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65744dd5d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65744dd5d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65744dd5d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65744dd5d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65744dd5d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7e7f8b7e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7e7f8b7e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65744dd5d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65744dd5d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65744dd5d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65744dd5d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7e7f8b7e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7e7f8b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65744dd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65744dd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5744dd5d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5744dd5d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5744dd5d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5744dd5d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65744dd5d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65744dd5d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Domovoy</a:t>
            </a:r>
            <a:endParaRPr sz="60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:- HackSe Single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 : Make your house open for sale with expected price.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9144000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 : Another user logs in to buy your house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9144000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 : The agreed amount is transferred from buyer’s wallet to seller’s wallet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9144000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226075" y="507475"/>
            <a:ext cx="3175800" cy="9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What’s More...</a:t>
            </a:r>
            <a:endParaRPr sz="3600"/>
          </a:p>
        </p:txBody>
      </p:sp>
      <p:sp>
        <p:nvSpPr>
          <p:cNvPr id="150" name="Google Shape;150;p25"/>
          <p:cNvSpPr txBox="1"/>
          <p:nvPr/>
        </p:nvSpPr>
        <p:spPr>
          <a:xfrm>
            <a:off x="3517325" y="572850"/>
            <a:ext cx="51657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Now the prestige of the house not only depends upon construction but also on how well it has been maintained. 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Machine learning model will predict the likelihood of an appliance failure within the next 30 days.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owner will be notified if his/her attention is required.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user can send a service request to a marketplace where certified service providers can bid.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After work completion, the payment details will be stored on blockchain for authentication.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Extremely useful for people who do not live in the house or do not have the time to constantly check for any required 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maintenance</a:t>
            </a: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75" y="2089525"/>
            <a:ext cx="2174426" cy="217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326575" y="1034150"/>
            <a:ext cx="6327300" cy="2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Example of Service Provider….</a:t>
            </a:r>
            <a:endParaRPr sz="5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</a:t>
            </a:r>
            <a:endParaRPr sz="3000"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the present system, House ownership transfer is a long and tedious process.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owner has to maintain and secure physical proofs of housekeeping / </a:t>
            </a:r>
            <a:r>
              <a:rPr lang="en"/>
              <a:t>maintenance work done on the house.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 no legitimacy to already done maintenance work if the relevant documents are lost.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house certificates can be easily faked to give wrong insight of the property to a new buyer.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04203" y="6979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That’s not all...</a:t>
            </a:r>
            <a:endParaRPr sz="3600"/>
          </a:p>
        </p:txBody>
      </p:sp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0" l="8839" r="35669" t="9428"/>
          <a:stretch/>
        </p:blipFill>
        <p:spPr>
          <a:xfrm>
            <a:off x="147950" y="2163550"/>
            <a:ext cx="2964250" cy="25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3524250" y="435450"/>
            <a:ext cx="5361300" cy="4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the furthur direction to ease the owner , we show him all the govt subsidies that are applicable to his house.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way the owner does not have to skim through all of them.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final decision is on the owner to opt for a subsidy.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recommender system will tell which of the applicable schemes are best suited for the owner according to his customisations and other similar choices.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</a:t>
            </a:r>
            <a:r>
              <a:rPr lang="en" sz="2000"/>
              <a:t>chemes will be added using this portal</a:t>
            </a:r>
            <a:endParaRPr sz="2000"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user sees schemes applicable to his house</a:t>
            </a:r>
            <a:endParaRPr sz="2000"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user can apply to a particular scheme ….</a:t>
            </a:r>
            <a:endParaRPr sz="2000"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25"/>
            <a:ext cx="7780576" cy="43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Technologies Used </a:t>
            </a:r>
            <a:r>
              <a:rPr lang="en" sz="3000"/>
              <a:t>...</a:t>
            </a:r>
            <a:endParaRPr sz="3000"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Ethereum Blockchain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Solidity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Metamask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NodeJs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Tensorflow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Data mining</a:t>
            </a:r>
            <a:endParaRPr sz="2000"/>
          </a:p>
        </p:txBody>
      </p:sp>
      <p:sp>
        <p:nvSpPr>
          <p:cNvPr id="219" name="Google Shape;219;p37"/>
          <p:cNvSpPr txBox="1"/>
          <p:nvPr/>
        </p:nvSpPr>
        <p:spPr>
          <a:xfrm>
            <a:off x="4607375" y="312975"/>
            <a:ext cx="431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0" name="Google Shape;220;p37"/>
          <p:cNvGrpSpPr/>
          <p:nvPr/>
        </p:nvGrpSpPr>
        <p:grpSpPr>
          <a:xfrm>
            <a:off x="3424250" y="4075875"/>
            <a:ext cx="5647200" cy="400800"/>
            <a:chOff x="3415400" y="184225"/>
            <a:chExt cx="5647200" cy="400800"/>
          </a:xfrm>
        </p:grpSpPr>
        <p:sp>
          <p:nvSpPr>
            <p:cNvPr id="221" name="Google Shape;221;p37"/>
            <p:cNvSpPr txBox="1"/>
            <p:nvPr/>
          </p:nvSpPr>
          <p:spPr>
            <a:xfrm>
              <a:off x="4713800" y="184225"/>
              <a:ext cx="43488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Tensorflow is used to train LSTM model for predicting appliance failure (in 30 days) probability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37"/>
            <p:cNvSpPr txBox="1"/>
            <p:nvPr/>
          </p:nvSpPr>
          <p:spPr>
            <a:xfrm>
              <a:off x="3415400" y="190525"/>
              <a:ext cx="3810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3424238" y="2037950"/>
            <a:ext cx="5719763" cy="762000"/>
            <a:chOff x="3415400" y="75800"/>
            <a:chExt cx="5719763" cy="762000"/>
          </a:xfrm>
        </p:grpSpPr>
        <p:sp>
          <p:nvSpPr>
            <p:cNvPr id="224" name="Google Shape;224;p37"/>
            <p:cNvSpPr txBox="1"/>
            <p:nvPr/>
          </p:nvSpPr>
          <p:spPr>
            <a:xfrm>
              <a:off x="4667263" y="75800"/>
              <a:ext cx="44679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MetaMask is an extension for accessing Ethereum enabled distributed applications, or "Dapps" in the browser.</a:t>
              </a:r>
              <a:endParaRPr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37"/>
            <p:cNvSpPr txBox="1"/>
            <p:nvPr/>
          </p:nvSpPr>
          <p:spPr>
            <a:xfrm>
              <a:off x="3415400" y="190525"/>
              <a:ext cx="3810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p37"/>
          <p:cNvGrpSpPr/>
          <p:nvPr/>
        </p:nvGrpSpPr>
        <p:grpSpPr>
          <a:xfrm>
            <a:off x="3537850" y="1074969"/>
            <a:ext cx="5510900" cy="762001"/>
            <a:chOff x="3537850" y="1074969"/>
            <a:chExt cx="5510900" cy="762001"/>
          </a:xfrm>
        </p:grpSpPr>
        <p:grpSp>
          <p:nvGrpSpPr>
            <p:cNvPr id="227" name="Google Shape;227;p37"/>
            <p:cNvGrpSpPr/>
            <p:nvPr/>
          </p:nvGrpSpPr>
          <p:grpSpPr>
            <a:xfrm>
              <a:off x="3537850" y="1145925"/>
              <a:ext cx="5510900" cy="620100"/>
              <a:chOff x="3537850" y="1145925"/>
              <a:chExt cx="5510900" cy="620100"/>
            </a:xfrm>
          </p:grpSpPr>
          <p:sp>
            <p:nvSpPr>
              <p:cNvPr id="228" name="Google Shape;228;p37"/>
              <p:cNvSpPr txBox="1"/>
              <p:nvPr/>
            </p:nvSpPr>
            <p:spPr>
              <a:xfrm>
                <a:off x="8667750" y="1170225"/>
                <a:ext cx="381000" cy="3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2.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9" name="Google Shape;229;p37"/>
              <p:cNvSpPr txBox="1"/>
              <p:nvPr/>
            </p:nvSpPr>
            <p:spPr>
              <a:xfrm>
                <a:off x="3537850" y="1145925"/>
                <a:ext cx="4106400" cy="6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Roboto"/>
                    <a:ea typeface="Roboto"/>
                    <a:cs typeface="Roboto"/>
                    <a:sym typeface="Roboto"/>
                  </a:rPr>
                  <a:t>Programming language for </a:t>
                </a:r>
                <a:r>
                  <a:rPr lang="en" sz="1600">
                    <a:latin typeface="Roboto"/>
                    <a:ea typeface="Roboto"/>
                    <a:cs typeface="Roboto"/>
                    <a:sym typeface="Roboto"/>
                  </a:rPr>
                  <a:t>writing</a:t>
                </a:r>
                <a:r>
                  <a:rPr lang="en" sz="1600">
                    <a:latin typeface="Roboto"/>
                    <a:ea typeface="Roboto"/>
                    <a:cs typeface="Roboto"/>
                    <a:sym typeface="Roboto"/>
                  </a:rPr>
                  <a:t> smart contracts for the ethereum blockchain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230" name="Google Shape;23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04025" y="1074969"/>
              <a:ext cx="822025" cy="762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626" y="2146038"/>
            <a:ext cx="781741" cy="71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37"/>
          <p:cNvGrpSpPr/>
          <p:nvPr/>
        </p:nvGrpSpPr>
        <p:grpSpPr>
          <a:xfrm>
            <a:off x="3424250" y="3167125"/>
            <a:ext cx="5615325" cy="620100"/>
            <a:chOff x="3433425" y="1145925"/>
            <a:chExt cx="5615325" cy="620100"/>
          </a:xfrm>
        </p:grpSpPr>
        <p:sp>
          <p:nvSpPr>
            <p:cNvPr id="233" name="Google Shape;233;p37"/>
            <p:cNvSpPr txBox="1"/>
            <p:nvPr/>
          </p:nvSpPr>
          <p:spPr>
            <a:xfrm>
              <a:off x="8667750" y="1170225"/>
              <a:ext cx="3810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37"/>
            <p:cNvSpPr txBox="1"/>
            <p:nvPr/>
          </p:nvSpPr>
          <p:spPr>
            <a:xfrm>
              <a:off x="3433425" y="1145925"/>
              <a:ext cx="42108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NodeJs is used to </a:t>
              </a: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integrate</a:t>
              </a: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 all the various components and make a central web server.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5" name="Google Shape;23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0500" y="3000925"/>
            <a:ext cx="873976" cy="873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37"/>
          <p:cNvGrpSpPr/>
          <p:nvPr/>
        </p:nvGrpSpPr>
        <p:grpSpPr>
          <a:xfrm>
            <a:off x="3567800" y="271500"/>
            <a:ext cx="5523075" cy="953400"/>
            <a:chOff x="3415400" y="119100"/>
            <a:chExt cx="5523075" cy="953400"/>
          </a:xfrm>
        </p:grpSpPr>
        <p:pic>
          <p:nvPicPr>
            <p:cNvPr id="237" name="Google Shape;237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01150" y="119100"/>
              <a:ext cx="828736" cy="95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37"/>
            <p:cNvSpPr txBox="1"/>
            <p:nvPr/>
          </p:nvSpPr>
          <p:spPr>
            <a:xfrm>
              <a:off x="4589675" y="251100"/>
              <a:ext cx="43488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Ethereum is used to build the blockchain network.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37"/>
            <p:cNvSpPr txBox="1"/>
            <p:nvPr/>
          </p:nvSpPr>
          <p:spPr>
            <a:xfrm>
              <a:off x="3415400" y="190525"/>
              <a:ext cx="3810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1.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40" name="Google Shape;240;p37"/>
          <p:cNvPicPr preferRelativeResize="0"/>
          <p:nvPr/>
        </p:nvPicPr>
        <p:blipFill rotWithShape="1">
          <a:blip r:embed="rId7">
            <a:alphaModFix/>
          </a:blip>
          <a:srcRect b="0" l="12945" r="0" t="0"/>
          <a:stretch/>
        </p:blipFill>
        <p:spPr>
          <a:xfrm>
            <a:off x="3710349" y="4092975"/>
            <a:ext cx="1012301" cy="8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Future Plans...</a:t>
            </a:r>
            <a:endParaRPr sz="3600"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To provide the govt. with the demographic distribution of popularity of various schemes.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</a:t>
            </a:r>
            <a:r>
              <a:rPr lang="en" sz="1600"/>
              <a:t>generalise</a:t>
            </a:r>
            <a:r>
              <a:rPr lang="en" sz="1600"/>
              <a:t> the above concept to every type of property.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make a reminder system that keeps check of the expiry dates of various house documents and notify the user if their expiration date is near and need renewal.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keep check if none of the mandatory govt. rules are violated.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also include renting aspect of the property.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successfully implement and organise this system in countries like India which has a highly unorganised real estate sector and not having proper implementation of rules.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 Aggarwal (Blockchain)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Ishank Jain (Blockchain)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Nipun jain (Data mining)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Sudhanshu shah (Web developer)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Yash Agarwal (Machine learning)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79" name="Google Shape;79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we have done...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We have created a digital twin or say a digital soul of the house on a blockchain network.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House and renovation details on blockchain network...</a:t>
            </a:r>
            <a:endParaRPr sz="2400"/>
          </a:p>
        </p:txBody>
      </p:sp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235800" y="943400"/>
            <a:ext cx="49758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house details with the </a:t>
            </a:r>
            <a:r>
              <a:rPr lang="en"/>
              <a:t>maintenance</a:t>
            </a:r>
            <a:r>
              <a:rPr lang="en"/>
              <a:t> history are stored on the blockchain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owner does not have to worry about losing the documents and a new buyer can easily see the house history.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allows a hassle-free transfer of ownership by just creating a transaction in the name of the new user.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/>
              <a:t>rights</a:t>
            </a:r>
            <a:r>
              <a:rPr lang="en"/>
              <a:t> of the house with </a:t>
            </a:r>
            <a:r>
              <a:rPr lang="en"/>
              <a:t>access</a:t>
            </a:r>
            <a:r>
              <a:rPr lang="en"/>
              <a:t> to the house wallet will be transferred to the buyer.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925" y="1723975"/>
            <a:ext cx="3695825" cy="21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/>
              <a:t>Why Blockchain???</a:t>
            </a:r>
            <a:endParaRPr i="1" sz="3000"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3972788" y="620172"/>
            <a:ext cx="20223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Security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579938" y="879463"/>
            <a:ext cx="28080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With the documents stored on decentralised blockchain network, the owner does not have to worry about their safety.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6596468" y="43004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Immutability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3896704" y="27225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Legitimacy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6596468" y="95466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Any attempts to change the documents will generate error, thus blockchain is enforcing immutability.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896704" y="3247188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To verify the legitimacy of the documents, details about the actual money transaction is also stored on blockchain.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6728990" y="28430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Transparency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6728990" y="3367638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An interested buyer can easily see the house history on the blockchain.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13" y="1631716"/>
            <a:ext cx="3001325" cy="30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326575" y="1034150"/>
            <a:ext cx="6327300" cy="2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Example of House Ownership transfer ….</a:t>
            </a:r>
            <a:endParaRPr sz="5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: Login to your account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9144000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: Add your house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9144000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: Various house functionalities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9144000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